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EC18-C351-4299-AC06-693B4ACFFB3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237C6-2D90-4E9F-ABD1-2EDF98B492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EC18-C351-4299-AC06-693B4ACFFB3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237C6-2D90-4E9F-ABD1-2EDF98B492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EC18-C351-4299-AC06-693B4ACFFB3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237C6-2D90-4E9F-ABD1-2EDF98B492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EC18-C351-4299-AC06-693B4ACFFB3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237C6-2D90-4E9F-ABD1-2EDF98B492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EC18-C351-4299-AC06-693B4ACFFB3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237C6-2D90-4E9F-ABD1-2EDF98B492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EC18-C351-4299-AC06-693B4ACFFB3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237C6-2D90-4E9F-ABD1-2EDF98B492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EC18-C351-4299-AC06-693B4ACFFB3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237C6-2D90-4E9F-ABD1-2EDF98B492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EC18-C351-4299-AC06-693B4ACFFB3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237C6-2D90-4E9F-ABD1-2EDF98B492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EC18-C351-4299-AC06-693B4ACFFB3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237C6-2D90-4E9F-ABD1-2EDF98B492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EC18-C351-4299-AC06-693B4ACFFB3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237C6-2D90-4E9F-ABD1-2EDF98B492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88EEC18-C351-4299-AC06-693B4ACFFB3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56237C6-2D90-4E9F-ABD1-2EDF98B492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88EEC18-C351-4299-AC06-693B4ACFFB3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56237C6-2D90-4E9F-ABD1-2EDF98B492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Occipitoanterior forceps delivery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 Asma Hassan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4.Draping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Obstetrician should scrub and gown himself and herself</a:t>
            </a:r>
          </a:p>
          <a:p>
            <a:r>
              <a:rPr lang="en-US" dirty="0" smtClean="0"/>
              <a:t>Vulva and perineum are scrubbed with antiseptic </a:t>
            </a:r>
            <a:r>
              <a:rPr lang="en-US" dirty="0" smtClean="0"/>
              <a:t>solution patient </a:t>
            </a:r>
            <a:r>
              <a:rPr lang="en-US" dirty="0" smtClean="0"/>
              <a:t>is </a:t>
            </a:r>
            <a:r>
              <a:rPr lang="en-US" dirty="0" smtClean="0"/>
              <a:t>draped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of forceps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needs a real practice</a:t>
            </a:r>
          </a:p>
          <a:p>
            <a:r>
              <a:rPr lang="en-US" dirty="0" smtClean="0"/>
              <a:t>Two blades are designated left and right</a:t>
            </a:r>
          </a:p>
          <a:p>
            <a:r>
              <a:rPr lang="en-US" dirty="0" smtClean="0"/>
              <a:t>Left blade is held in left hand and it its tip in relation to the left side of patient</a:t>
            </a:r>
          </a:p>
          <a:p>
            <a:r>
              <a:rPr lang="en-US" dirty="0" smtClean="0"/>
              <a:t>Same is with right one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application of forceps right and left bla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04800"/>
            <a:ext cx="75438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Image result for application of forceps right and left bla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457200"/>
            <a:ext cx="7772400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of forceps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Left blade is introduced first followed by right one</a:t>
            </a:r>
          </a:p>
          <a:p>
            <a:r>
              <a:rPr lang="en-US" dirty="0" smtClean="0"/>
              <a:t>Lock fits in smoothly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of forceps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introduce left blade the handle  is held between the finger and the thumb of left hand like a pen and blade rests in the cupped right hand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Image result for introduction of left blade in instrumental delivery imag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304800"/>
            <a:ext cx="685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of forceps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two fingers of right hand used to inserted into vagina in case of Wrigley's</a:t>
            </a:r>
          </a:p>
          <a:p>
            <a:r>
              <a:rPr lang="en-US" dirty="0" smtClean="0"/>
              <a:t>Half of the hand in case of mid cavitatory forceps</a:t>
            </a:r>
          </a:p>
          <a:p>
            <a:r>
              <a:rPr lang="en-US" dirty="0" smtClean="0"/>
              <a:t>Fingers of right hand guide the tips of blade of forceps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of forceps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Once left blade is introduced it should be handed over to assistant</a:t>
            </a:r>
          </a:p>
          <a:p>
            <a:r>
              <a:rPr lang="en-US" dirty="0" smtClean="0"/>
              <a:t>Right one is introduced with right  hand</a:t>
            </a:r>
          </a:p>
          <a:p>
            <a:r>
              <a:rPr lang="en-US" dirty="0" smtClean="0"/>
              <a:t>The two blades then are locked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 is safe  vaginal delivery</a:t>
            </a:r>
          </a:p>
          <a:p>
            <a:r>
              <a:rPr lang="en-US" dirty="0" smtClean="0"/>
              <a:t>Force should be kept minimum and the aim is to augment the natural forces</a:t>
            </a:r>
          </a:p>
          <a:p>
            <a:r>
              <a:rPr lang="en-US" dirty="0" smtClean="0"/>
              <a:t>To avoid excessive traction it is advised to hold the forceps in one hand and middle finger between the shank</a:t>
            </a:r>
          </a:p>
          <a:p>
            <a:r>
              <a:rPr lang="en-US" dirty="0" smtClean="0"/>
              <a:t>Elbow should be flexed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1.Preliminary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Maternal and fetal assessment</a:t>
            </a:r>
          </a:p>
          <a:p>
            <a:r>
              <a:rPr lang="en-US" dirty="0" smtClean="0"/>
              <a:t>Indications should be reviewed</a:t>
            </a:r>
          </a:p>
          <a:p>
            <a:r>
              <a:rPr lang="en-US" dirty="0" smtClean="0"/>
              <a:t>All pre requisites should be met</a:t>
            </a:r>
          </a:p>
          <a:p>
            <a:r>
              <a:rPr lang="en-US" dirty="0" smtClean="0"/>
              <a:t>Informed consent should be taken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Image result for the method of traction in forceps delivery imag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457200"/>
            <a:ext cx="71628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 of 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be applied intermittently synchronous with uterine contraction</a:t>
            </a:r>
          </a:p>
          <a:p>
            <a:r>
              <a:rPr lang="en-US" dirty="0" smtClean="0"/>
              <a:t>Head should descend with each contraction</a:t>
            </a:r>
          </a:p>
          <a:p>
            <a:r>
              <a:rPr lang="en-US" dirty="0" smtClean="0"/>
              <a:t>First in downwards and then upward direction</a:t>
            </a:r>
          </a:p>
          <a:p>
            <a:r>
              <a:rPr lang="en-US" dirty="0" smtClean="0"/>
              <a:t>Pajot’s manoeuvre to make it effective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Pajot’s manoeuvre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hand presses down the shank</a:t>
            </a:r>
          </a:p>
          <a:p>
            <a:r>
              <a:rPr lang="en-US" dirty="0" smtClean="0"/>
              <a:t>Then traction is applied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Image result for how to apply pajot manoeuvre on forcep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6" name="AutoShape 4" descr="Image result for how to apply pajot manoeuvre on forcep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3798" name="Picture 6" descr="Image result for how to apply pajot manoeuvre on forcep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066800"/>
            <a:ext cx="85344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2.Position of patient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Wrigley’s can be applied in supine and left lateral position</a:t>
            </a:r>
          </a:p>
          <a:p>
            <a:r>
              <a:rPr lang="en-US" dirty="0" smtClean="0"/>
              <a:t>Preferred one is lithotomy esp. when Simpson's is used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 of patient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Lateral wedge should be placed under buttock to avoid aortocaval compression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race\Desktop\BEMS\New folder\downlo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685800"/>
            <a:ext cx="6781799" cy="5410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 of patient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Hyper flexion of thighs should be avoided to prevent undue back strain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Grace\Desktop\BEMS\New folder\Pirifomis-stretch-e14243784972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838200"/>
            <a:ext cx="8534400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 of thighs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Abduction of thighs should be kept to minimum</a:t>
            </a:r>
          </a:p>
          <a:p>
            <a:r>
              <a:rPr lang="en-US" dirty="0" smtClean="0"/>
              <a:t>Over abduction caused discomfort to a </a:t>
            </a:r>
            <a:r>
              <a:rPr lang="en-US" dirty="0" err="1" smtClean="0"/>
              <a:t>patinet</a:t>
            </a:r>
            <a:endParaRPr lang="en-US" dirty="0" smtClean="0"/>
          </a:p>
          <a:p>
            <a:r>
              <a:rPr lang="en-US" dirty="0" smtClean="0"/>
              <a:t>Increases the risk of local trauma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3.Analgesia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forceps are applied skillfully and gently there is no discomfort for the patient</a:t>
            </a:r>
          </a:p>
          <a:p>
            <a:r>
              <a:rPr lang="en-US" dirty="0" smtClean="0"/>
              <a:t>If it is to be given local infiltration of with lignocain is sufficient </a:t>
            </a:r>
          </a:p>
          <a:p>
            <a:r>
              <a:rPr lang="en-US" dirty="0" smtClean="0"/>
              <a:t>Epidural analgesia during first stage of labour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107</TotalTime>
  <Words>397</Words>
  <Application>Microsoft Office PowerPoint</Application>
  <PresentationFormat>On-screen Show (4:3)</PresentationFormat>
  <Paragraphs>56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Module</vt:lpstr>
      <vt:lpstr>Occipitoanterior forceps delivery</vt:lpstr>
      <vt:lpstr>1.Preliminary evaluation</vt:lpstr>
      <vt:lpstr>2.Position of patient </vt:lpstr>
      <vt:lpstr>Position of patient</vt:lpstr>
      <vt:lpstr>Slide 5</vt:lpstr>
      <vt:lpstr>Position of patient</vt:lpstr>
      <vt:lpstr>Slide 7</vt:lpstr>
      <vt:lpstr>Position of thighs</vt:lpstr>
      <vt:lpstr>3.Analgesia </vt:lpstr>
      <vt:lpstr>4.Draping </vt:lpstr>
      <vt:lpstr>Application of forceps</vt:lpstr>
      <vt:lpstr>Slide 12</vt:lpstr>
      <vt:lpstr>Slide 13</vt:lpstr>
      <vt:lpstr>Application of forceps</vt:lpstr>
      <vt:lpstr>Application of forceps</vt:lpstr>
      <vt:lpstr>Slide 16</vt:lpstr>
      <vt:lpstr>Application of forceps</vt:lpstr>
      <vt:lpstr>Application of forceps</vt:lpstr>
      <vt:lpstr>Traction </vt:lpstr>
      <vt:lpstr>Slide 20</vt:lpstr>
      <vt:lpstr>Principles of traction</vt:lpstr>
      <vt:lpstr>Pajot’s manoeuvre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Occipitoanterior foreceps delivery</dc:title>
  <dc:creator>Grace</dc:creator>
  <cp:lastModifiedBy>Grace</cp:lastModifiedBy>
  <cp:revision>77</cp:revision>
  <dcterms:created xsi:type="dcterms:W3CDTF">2018-11-29T03:49:07Z</dcterms:created>
  <dcterms:modified xsi:type="dcterms:W3CDTF">2018-11-29T05:37:54Z</dcterms:modified>
</cp:coreProperties>
</file>